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tif" ContentType="image/tif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9"/>
  </p:notesMasterIdLst>
  <p:handoutMasterIdLst>
    <p:handoutMasterId r:id="rId10"/>
  </p:handoutMasterIdLst>
  <p:sldIdLst>
    <p:sldId id="271" r:id="rId3"/>
    <p:sldId id="272" r:id="rId4"/>
    <p:sldId id="276" r:id="rId5"/>
    <p:sldId id="274" r:id="rId6"/>
    <p:sldId id="273" r:id="rId7"/>
    <p:sldId id="284" r:id="rId8"/>
  </p:sldIdLst>
  <p:sldSz cx="43891200" cy="10972800"/>
  <p:notesSz cx="7315200" cy="9601200"/>
  <p:defaultTextStyle>
    <a:defPPr>
      <a:defRPr lang="es-ES"/>
    </a:defPPr>
    <a:lvl1pPr marL="0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1pPr>
    <a:lvl2pPr marL="1567510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2pPr>
    <a:lvl3pPr marL="3135020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3pPr>
    <a:lvl4pPr marL="4702531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4pPr>
    <a:lvl5pPr marL="6270041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5pPr>
    <a:lvl6pPr marL="7837551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6pPr>
    <a:lvl7pPr marL="9405061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7pPr>
    <a:lvl8pPr marL="10972571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8pPr>
    <a:lvl9pPr marL="12540082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6675">
          <p15:clr>
            <a:srgbClr val="A4A3A4"/>
          </p15:clr>
        </p15:guide>
        <p15:guide id="2" orient="horz" pos="1739">
          <p15:clr>
            <a:srgbClr val="A4A3A4"/>
          </p15:clr>
        </p15:guide>
        <p15:guide id="3" orient="horz" pos="2238">
          <p15:clr>
            <a:srgbClr val="A4A3A4"/>
          </p15:clr>
        </p15:guide>
        <p15:guide id="4" orient="horz" pos="2147">
          <p15:clr>
            <a:srgbClr val="A4A3A4"/>
          </p15:clr>
        </p15:guide>
        <p15:guide id="5" pos="26603">
          <p15:clr>
            <a:srgbClr val="A4A3A4"/>
          </p15:clr>
        </p15:guide>
        <p15:guide id="6" pos="1044">
          <p15:clr>
            <a:srgbClr val="A4A3A4"/>
          </p15:clr>
        </p15:guide>
        <p15:guide id="7" pos="8867">
          <p15:clr>
            <a:srgbClr val="A4A3A4"/>
          </p15:clr>
        </p15:guide>
        <p15:guide id="8" pos="9901">
          <p15:clr>
            <a:srgbClr val="A4A3A4"/>
          </p15:clr>
        </p15:guide>
        <p15:guide id="9" pos="17745">
          <p15:clr>
            <a:srgbClr val="A4A3A4"/>
          </p15:clr>
        </p15:guide>
        <p15:guide id="10" pos="187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5A5B5D"/>
    <a:srgbClr val="A9CB27"/>
    <a:srgbClr val="139590"/>
    <a:srgbClr val="338CBC"/>
    <a:srgbClr val="115375"/>
    <a:srgbClr val="5639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Objects="1">
      <p:cViewPr>
        <p:scale>
          <a:sx n="25" d="100"/>
          <a:sy n="25" d="100"/>
        </p:scale>
        <p:origin x="-536" y="-1496"/>
      </p:cViewPr>
      <p:guideLst>
        <p:guide orient="horz" pos="6675"/>
        <p:guide orient="horz" pos="1739"/>
        <p:guide orient="horz" pos="2238"/>
        <p:guide orient="horz" pos="2147"/>
        <p:guide pos="26603"/>
        <p:guide pos="1044"/>
        <p:guide pos="8867"/>
        <p:guide pos="9901"/>
        <p:guide pos="17745"/>
        <p:guide pos="1877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69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notesMaster" Target="notesMasters/notesMaster1.xml"/><Relationship Id="rId1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CAC309-7D9B-4C78-8214-418F71990C5B}" type="datetimeFigureOut">
              <a:rPr lang="en-US" smtClean="0"/>
              <a:t>3/30/16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90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90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DC0DE5-6559-4072-81C2-67E888D83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5147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25842AB-8FBF-7C40-B50F-6AD85FAA2267}" type="datetimeFigureOut">
              <a:t>3/30/16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-3543300" y="720725"/>
            <a:ext cx="14400213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8DEBFB62-74FA-4542-ADA3-9568D4D17102}" type="slidenum"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728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56751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1pPr>
    <a:lvl2pPr marL="1567510" algn="l" defTabSz="156751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2pPr>
    <a:lvl3pPr marL="3135020" algn="l" defTabSz="156751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3pPr>
    <a:lvl4pPr marL="4702531" algn="l" defTabSz="156751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4pPr>
    <a:lvl5pPr marL="6270041" algn="l" defTabSz="156751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5pPr>
    <a:lvl6pPr marL="7837551" algn="l" defTabSz="156751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6pPr>
    <a:lvl7pPr marL="9405061" algn="l" defTabSz="156751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7pPr>
    <a:lvl8pPr marL="10972571" algn="l" defTabSz="156751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8pPr>
    <a:lvl9pPr marL="12540082" algn="l" defTabSz="156751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BFB62-74FA-4542-ADA3-9568D4D17102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00936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291840" y="3408681"/>
            <a:ext cx="37307520" cy="2352040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583680" y="6217920"/>
            <a:ext cx="30723840" cy="28041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56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135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7025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270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837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405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9725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5400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1B42B-8758-3242-BCAF-7CBBAFD8CA6C}" type="datetimeFigureOut">
              <a:t>3/30/16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94322-93E8-F743-A81E-B20DD2E74AFE}" type="slidenum"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5185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1B42B-8758-3242-BCAF-7CBBAFD8CA6C}" type="datetimeFigureOut">
              <a:t>3/30/16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94322-93E8-F743-A81E-B20DD2E74AFE}" type="slidenum"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6548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52742905" y="703582"/>
            <a:ext cx="47404018" cy="14978379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10530843" y="703582"/>
            <a:ext cx="141480542" cy="14978379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1B42B-8758-3242-BCAF-7CBBAFD8CA6C}" type="datetimeFigureOut">
              <a:t>3/30/16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94322-93E8-F743-A81E-B20DD2E74AFE}" type="slidenum"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358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3291840" y="2951482"/>
            <a:ext cx="37307522" cy="3266439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5100"/>
              <a:t>Title Text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6583680" y="6217920"/>
            <a:ext cx="30723840" cy="475488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156751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313502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4702531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627004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0">
                <a:solidFill>
                  <a:srgbClr val="888888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1000">
                <a:solidFill>
                  <a:srgbClr val="888888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1000">
                <a:solidFill>
                  <a:srgbClr val="888888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1000">
                <a:solidFill>
                  <a:srgbClr val="888888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1000">
                <a:solidFill>
                  <a:srgbClr val="888888"/>
                </a:solidFill>
              </a:rPr>
              <a:t>Body Level Five</a:t>
            </a:r>
          </a:p>
        </p:txBody>
      </p:sp>
      <p:sp>
        <p:nvSpPr>
          <p:cNvPr id="8" name="Shape 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9394156"/>
      </p:ext>
    </p:extLst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5100"/>
              <a:t>Title Text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000"/>
              <a:t>Body Level One</a:t>
            </a:r>
          </a:p>
          <a:p>
            <a:pPr lvl="1">
              <a:defRPr sz="1800"/>
            </a:pPr>
            <a:r>
              <a:rPr sz="11000"/>
              <a:t>Body Level Two</a:t>
            </a:r>
          </a:p>
          <a:p>
            <a:pPr lvl="2">
              <a:defRPr sz="1800"/>
            </a:pPr>
            <a:r>
              <a:rPr sz="11000"/>
              <a:t>Body Level Three</a:t>
            </a:r>
          </a:p>
          <a:p>
            <a:pPr lvl="3">
              <a:defRPr sz="1800"/>
            </a:pPr>
            <a:r>
              <a:rPr sz="11000"/>
              <a:t>Body Level Four</a:t>
            </a:r>
          </a:p>
          <a:p>
            <a:pPr lvl="4">
              <a:defRPr sz="1800"/>
            </a:pPr>
            <a:r>
              <a:rPr sz="11000"/>
              <a:t>Body Level Five</a:t>
            </a:r>
          </a:p>
        </p:txBody>
      </p:sp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3992343"/>
      </p:ext>
    </p:extLst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3467101" y="7051040"/>
            <a:ext cx="37307523" cy="2179322"/>
          </a:xfrm>
          <a:prstGeom prst="rect">
            <a:avLst/>
          </a:prstGeom>
        </p:spPr>
        <p:txBody>
          <a:bodyPr anchor="t"/>
          <a:lstStyle>
            <a:lvl1pPr algn="l">
              <a:defRPr sz="13700" b="1" cap="all"/>
            </a:lvl1pPr>
          </a:lstStyle>
          <a:p>
            <a:pPr lvl="0">
              <a:defRPr sz="1800" b="0" cap="none"/>
            </a:pPr>
            <a:r>
              <a:rPr sz="13700" b="1" cap="all"/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xfrm>
            <a:off x="3467101" y="4650742"/>
            <a:ext cx="37307523" cy="24003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1600"/>
              </a:spcBef>
              <a:buSzTx/>
              <a:buFontTx/>
              <a:buNone/>
              <a:defRPr sz="6900">
                <a:solidFill>
                  <a:srgbClr val="888888"/>
                </a:solidFill>
              </a:defRPr>
            </a:lvl1pPr>
            <a:lvl2pPr marL="0" indent="1567510">
              <a:spcBef>
                <a:spcPts val="1600"/>
              </a:spcBef>
              <a:buSzTx/>
              <a:buFontTx/>
              <a:buNone/>
              <a:defRPr sz="6900">
                <a:solidFill>
                  <a:srgbClr val="888888"/>
                </a:solidFill>
              </a:defRPr>
            </a:lvl2pPr>
            <a:lvl3pPr marL="0" indent="3135020">
              <a:spcBef>
                <a:spcPts val="1600"/>
              </a:spcBef>
              <a:buSzTx/>
              <a:buFontTx/>
              <a:buNone/>
              <a:defRPr sz="6900">
                <a:solidFill>
                  <a:srgbClr val="888888"/>
                </a:solidFill>
              </a:defRPr>
            </a:lvl3pPr>
            <a:lvl4pPr marL="0" indent="4702531">
              <a:spcBef>
                <a:spcPts val="1600"/>
              </a:spcBef>
              <a:buSzTx/>
              <a:buFontTx/>
              <a:buNone/>
              <a:defRPr sz="6900">
                <a:solidFill>
                  <a:srgbClr val="888888"/>
                </a:solidFill>
              </a:defRPr>
            </a:lvl4pPr>
            <a:lvl5pPr marL="0" indent="6270040">
              <a:spcBef>
                <a:spcPts val="1600"/>
              </a:spcBef>
              <a:buSzTx/>
              <a:buFontTx/>
              <a:buNone/>
              <a:defRPr sz="6900">
                <a:solidFill>
                  <a:srgbClr val="888888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900">
                <a:solidFill>
                  <a:srgbClr val="888888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6900">
                <a:solidFill>
                  <a:srgbClr val="888888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6900">
                <a:solidFill>
                  <a:srgbClr val="888888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6900">
                <a:solidFill>
                  <a:srgbClr val="888888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6900">
                <a:solidFill>
                  <a:srgbClr val="888888"/>
                </a:solidFill>
              </a:rPr>
              <a:t>Body Level Five</a:t>
            </a:r>
          </a:p>
        </p:txBody>
      </p:sp>
      <p:sp>
        <p:nvSpPr>
          <p:cNvPr id="16" name="Shape 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9411644"/>
      </p:ext>
    </p:extLst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xfrm>
            <a:off x="2194560" y="147321"/>
            <a:ext cx="39502079" cy="2413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5100"/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0373194"/>
      </p:ext>
    </p:extLst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2194560" y="410897"/>
            <a:ext cx="39502079" cy="188584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5100"/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2194560" y="2296744"/>
            <a:ext cx="19392902" cy="118305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1900"/>
              </a:spcBef>
              <a:buSzTx/>
              <a:buFontTx/>
              <a:buNone/>
              <a:defRPr sz="8200" b="1"/>
            </a:lvl1pPr>
            <a:lvl2pPr marL="0" indent="1567510">
              <a:spcBef>
                <a:spcPts val="1900"/>
              </a:spcBef>
              <a:buSzTx/>
              <a:buFontTx/>
              <a:buNone/>
              <a:defRPr sz="8200" b="1"/>
            </a:lvl2pPr>
            <a:lvl3pPr marL="0" indent="3135020">
              <a:spcBef>
                <a:spcPts val="1900"/>
              </a:spcBef>
              <a:buSzTx/>
              <a:buFontTx/>
              <a:buNone/>
              <a:defRPr sz="8200" b="1"/>
            </a:lvl3pPr>
            <a:lvl4pPr marL="0" indent="4702531">
              <a:spcBef>
                <a:spcPts val="1900"/>
              </a:spcBef>
              <a:buSzTx/>
              <a:buFontTx/>
              <a:buNone/>
              <a:defRPr sz="8200" b="1"/>
            </a:lvl4pPr>
            <a:lvl5pPr marL="0" indent="6270040">
              <a:spcBef>
                <a:spcPts val="1900"/>
              </a:spcBef>
              <a:buSzTx/>
              <a:buFontTx/>
              <a:buNone/>
              <a:defRPr sz="8200" b="1"/>
            </a:lvl5pPr>
          </a:lstStyle>
          <a:p>
            <a:pPr lvl="0">
              <a:defRPr sz="1800" b="0"/>
            </a:pPr>
            <a:r>
              <a:rPr sz="8200" b="1"/>
              <a:t>Body Level One</a:t>
            </a:r>
          </a:p>
          <a:p>
            <a:pPr lvl="1">
              <a:defRPr sz="1800" b="0"/>
            </a:pPr>
            <a:r>
              <a:rPr sz="8200" b="1"/>
              <a:t>Body Level Two</a:t>
            </a:r>
          </a:p>
          <a:p>
            <a:pPr lvl="2">
              <a:defRPr sz="1800" b="0"/>
            </a:pPr>
            <a:r>
              <a:rPr sz="8200" b="1"/>
              <a:t>Body Level Three</a:t>
            </a:r>
          </a:p>
          <a:p>
            <a:pPr lvl="3">
              <a:defRPr sz="1800" b="0"/>
            </a:pPr>
            <a:r>
              <a:rPr sz="8200" b="1"/>
              <a:t>Body Level Four</a:t>
            </a:r>
          </a:p>
          <a:p>
            <a:pPr lvl="4">
              <a:defRPr sz="1800" b="0"/>
            </a:pPr>
            <a:r>
              <a:rPr sz="8200" b="1"/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8854154"/>
      </p:ext>
    </p:extLst>
  </p:cSld>
  <p:clrMapOvr>
    <a:masterClrMapping/>
  </p:clrMapOvr>
  <p:transition xmlns:p14="http://schemas.microsoft.com/office/powerpoint/2010/main"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xfrm>
            <a:off x="2194560" y="147321"/>
            <a:ext cx="39502079" cy="2413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5100"/>
              <a:t>Title Text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6666795"/>
      </p:ext>
    </p:extLst>
  </p:cSld>
  <p:clrMapOvr>
    <a:masterClrMapping/>
  </p:clrMapOvr>
  <p:transition xmlns:p14="http://schemas.microsoft.com/office/powerpoint/2010/main"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177952"/>
      </p:ext>
    </p:extLst>
  </p:cSld>
  <p:clrMapOvr>
    <a:masterClrMapping/>
  </p:clrMapOvr>
  <p:transition xmlns:p14="http://schemas.microsoft.com/office/powerpoint/2010/main"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2194562" y="0"/>
            <a:ext cx="14439903" cy="2296160"/>
          </a:xfrm>
          <a:prstGeom prst="rect">
            <a:avLst/>
          </a:prstGeom>
        </p:spPr>
        <p:txBody>
          <a:bodyPr anchor="b"/>
          <a:lstStyle>
            <a:lvl1pPr algn="l">
              <a:defRPr sz="6900" b="1"/>
            </a:lvl1pPr>
          </a:lstStyle>
          <a:p>
            <a:pPr lvl="0">
              <a:defRPr sz="1800" b="0"/>
            </a:pPr>
            <a:r>
              <a:rPr sz="6900" b="1"/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body" idx="1"/>
          </p:nvPr>
        </p:nvSpPr>
        <p:spPr>
          <a:xfrm>
            <a:off x="17160239" y="436880"/>
            <a:ext cx="24536401" cy="1053592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000"/>
              <a:t>Body Level One</a:t>
            </a:r>
          </a:p>
          <a:p>
            <a:pPr lvl="1">
              <a:defRPr sz="1800"/>
            </a:pPr>
            <a:r>
              <a:rPr sz="11000"/>
              <a:t>Body Level Two</a:t>
            </a:r>
          </a:p>
          <a:p>
            <a:pPr lvl="2">
              <a:defRPr sz="1800"/>
            </a:pPr>
            <a:r>
              <a:rPr sz="11000"/>
              <a:t>Body Level Three</a:t>
            </a:r>
          </a:p>
          <a:p>
            <a:pPr lvl="3">
              <a:defRPr sz="1800"/>
            </a:pPr>
            <a:r>
              <a:rPr sz="11000"/>
              <a:t>Body Level Four</a:t>
            </a:r>
          </a:p>
          <a:p>
            <a:pPr lvl="4">
              <a:defRPr sz="1800"/>
            </a:pPr>
            <a:r>
              <a:rPr sz="11000"/>
              <a:t>Body Level Five</a:t>
            </a:r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5473746"/>
      </p:ext>
    </p:extLst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1B42B-8758-3242-BCAF-7CBBAFD8CA6C}" type="datetimeFigureOut">
              <a:t>3/30/16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94322-93E8-F743-A81E-B20DD2E74AFE}" type="slidenum"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64567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xfrm>
            <a:off x="8602981" y="4937759"/>
            <a:ext cx="26334723" cy="3649982"/>
          </a:xfrm>
          <a:prstGeom prst="rect">
            <a:avLst/>
          </a:prstGeom>
        </p:spPr>
        <p:txBody>
          <a:bodyPr anchor="b"/>
          <a:lstStyle>
            <a:lvl1pPr algn="l">
              <a:defRPr sz="6900" b="1"/>
            </a:lvl1pPr>
          </a:lstStyle>
          <a:p>
            <a:pPr lvl="0">
              <a:defRPr sz="1800" b="0"/>
            </a:pPr>
            <a:r>
              <a:rPr sz="6900" b="1"/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8602981" y="8587740"/>
            <a:ext cx="26334723" cy="238506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100"/>
              </a:spcBef>
              <a:buSzTx/>
              <a:buFontTx/>
              <a:buNone/>
              <a:defRPr sz="4800"/>
            </a:lvl1pPr>
            <a:lvl2pPr marL="0" indent="1567510">
              <a:spcBef>
                <a:spcPts val="1100"/>
              </a:spcBef>
              <a:buSzTx/>
              <a:buFontTx/>
              <a:buNone/>
              <a:defRPr sz="4800"/>
            </a:lvl2pPr>
            <a:lvl3pPr marL="0" indent="3135020">
              <a:spcBef>
                <a:spcPts val="1100"/>
              </a:spcBef>
              <a:buSzTx/>
              <a:buFontTx/>
              <a:buNone/>
              <a:defRPr sz="4800"/>
            </a:lvl3pPr>
            <a:lvl4pPr marL="0" indent="4702531">
              <a:spcBef>
                <a:spcPts val="1100"/>
              </a:spcBef>
              <a:buSzTx/>
              <a:buFontTx/>
              <a:buNone/>
              <a:defRPr sz="4800"/>
            </a:lvl4pPr>
            <a:lvl5pPr marL="0" indent="6270040">
              <a:spcBef>
                <a:spcPts val="1100"/>
              </a:spcBef>
              <a:buSzTx/>
              <a:buFontTx/>
              <a:buNone/>
              <a:defRPr sz="4800"/>
            </a:lvl5pPr>
          </a:lstStyle>
          <a:p>
            <a:pPr lvl="0">
              <a:defRPr sz="1800"/>
            </a:pPr>
            <a:r>
              <a:rPr sz="4800"/>
              <a:t>Body Level One</a:t>
            </a:r>
          </a:p>
          <a:p>
            <a:pPr lvl="1">
              <a:defRPr sz="1800"/>
            </a:pPr>
            <a:r>
              <a:rPr sz="4800"/>
              <a:t>Body Level Two</a:t>
            </a:r>
          </a:p>
          <a:p>
            <a:pPr lvl="2">
              <a:defRPr sz="1800"/>
            </a:pPr>
            <a:r>
              <a:rPr sz="4800"/>
              <a:t>Body Level Three</a:t>
            </a:r>
          </a:p>
          <a:p>
            <a:pPr lvl="3">
              <a:defRPr sz="1800"/>
            </a:pPr>
            <a:r>
              <a:rPr sz="4800"/>
              <a:t>Body Level Four</a:t>
            </a:r>
          </a:p>
          <a:p>
            <a:pPr lvl="4">
              <a:defRPr sz="1800"/>
            </a:pPr>
            <a:r>
              <a:rPr sz="4800"/>
              <a:t>Body Level Five</a:t>
            </a:r>
          </a:p>
        </p:txBody>
      </p:sp>
      <p:sp>
        <p:nvSpPr>
          <p:cNvPr id="36" name="Shape 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0728914"/>
      </p:ext>
    </p:extLst>
  </p:cSld>
  <p:clrMapOvr>
    <a:masterClrMapping/>
  </p:clrMapOvr>
  <p:transition xmlns:p14="http://schemas.microsoft.com/office/powerpoint/2010/main"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5100"/>
              <a:t>Title Text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000"/>
              <a:t>Body Level One</a:t>
            </a:r>
          </a:p>
          <a:p>
            <a:pPr lvl="1">
              <a:defRPr sz="1800"/>
            </a:pPr>
            <a:r>
              <a:rPr sz="11000"/>
              <a:t>Body Level Two</a:t>
            </a:r>
          </a:p>
          <a:p>
            <a:pPr lvl="2">
              <a:defRPr sz="1800"/>
            </a:pPr>
            <a:r>
              <a:rPr sz="11000"/>
              <a:t>Body Level Three</a:t>
            </a:r>
          </a:p>
          <a:p>
            <a:pPr lvl="3">
              <a:defRPr sz="1800"/>
            </a:pPr>
            <a:r>
              <a:rPr sz="11000"/>
              <a:t>Body Level Four</a:t>
            </a:r>
          </a:p>
          <a:p>
            <a:pPr lvl="4">
              <a:defRPr sz="1800"/>
            </a:pPr>
            <a:r>
              <a:rPr sz="11000"/>
              <a:t>Body Level Five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2063205"/>
      </p:ext>
    </p:extLst>
  </p:cSld>
  <p:clrMapOvr>
    <a:masterClrMapping/>
  </p:clrMapOvr>
  <p:transition xmlns:p14="http://schemas.microsoft.com/office/powerpoint/2010/main"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3794638"/>
      </p:ext>
    </p:extLst>
  </p:cSld>
  <p:clrMapOvr>
    <a:masterClrMapping/>
  </p:clrMapOvr>
  <p:transition xmlns:p14="http://schemas.microsoft.com/office/powerpoint/2010/main"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3408681"/>
            <a:ext cx="37307520" cy="23520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6217920"/>
            <a:ext cx="30723840" cy="28041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56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135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7025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270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837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405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9725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5400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4560" y="10170161"/>
            <a:ext cx="10241280" cy="584200"/>
          </a:xfrm>
          <a:prstGeom prst="rect">
            <a:avLst/>
          </a:prstGeom>
        </p:spPr>
        <p:txBody>
          <a:bodyPr/>
          <a:lstStyle/>
          <a:p>
            <a:fld id="{EEC90541-B710-B840-82A0-47E51327B8FD}" type="datetimeFigureOut">
              <a:rPr lang="en-US" kern="0" smtClean="0">
                <a:solidFill>
                  <a:sysClr val="windowText" lastClr="000000"/>
                </a:solidFill>
                <a:latin typeface="Calibri"/>
                <a:sym typeface="Calibri"/>
              </a:rPr>
              <a:pPr/>
              <a:t>3/30/16</a:t>
            </a:fld>
            <a:endParaRPr lang="en-US" kern="0">
              <a:solidFill>
                <a:sysClr val="windowText" lastClr="000000"/>
              </a:solidFill>
              <a:latin typeface="Calibri"/>
              <a:sym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6160" y="10170161"/>
            <a:ext cx="13898880" cy="584200"/>
          </a:xfrm>
          <a:prstGeom prst="rect">
            <a:avLst/>
          </a:prstGeom>
        </p:spPr>
        <p:txBody>
          <a:bodyPr/>
          <a:lstStyle/>
          <a:p>
            <a:endParaRPr lang="en-US" kern="0">
              <a:solidFill>
                <a:sysClr val="windowText" lastClr="000000"/>
              </a:solidFill>
              <a:latin typeface="Calibri"/>
              <a:sym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0DB7B-C619-1444-BF14-7B78479285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445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67102" y="7051041"/>
            <a:ext cx="37307520" cy="2179320"/>
          </a:xfrm>
        </p:spPr>
        <p:txBody>
          <a:bodyPr anchor="t"/>
          <a:lstStyle>
            <a:lvl1pPr algn="l">
              <a:defRPr sz="137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467102" y="4650742"/>
            <a:ext cx="37307520" cy="2400299"/>
          </a:xfrm>
        </p:spPr>
        <p:txBody>
          <a:bodyPr anchor="b"/>
          <a:lstStyle>
            <a:lvl1pPr marL="0" indent="0">
              <a:buNone/>
              <a:defRPr sz="6900">
                <a:solidFill>
                  <a:schemeClr val="tx1">
                    <a:tint val="75000"/>
                  </a:schemeClr>
                </a:solidFill>
              </a:defRPr>
            </a:lvl1pPr>
            <a:lvl2pPr marL="1567510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2pPr>
            <a:lvl3pPr marL="3135020" indent="0">
              <a:buNone/>
              <a:defRPr sz="5500">
                <a:solidFill>
                  <a:schemeClr val="tx1">
                    <a:tint val="75000"/>
                  </a:schemeClr>
                </a:solidFill>
              </a:defRPr>
            </a:lvl3pPr>
            <a:lvl4pPr marL="470253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627004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783755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940506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1097257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2540082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1B42B-8758-3242-BCAF-7CBBAFD8CA6C}" type="datetimeFigureOut">
              <a:t>3/30/16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94322-93E8-F743-A81E-B20DD2E74AFE}" type="slidenum"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619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0530842" y="4097022"/>
            <a:ext cx="94442280" cy="11584939"/>
          </a:xfrm>
        </p:spPr>
        <p:txBody>
          <a:bodyPr/>
          <a:lstStyle>
            <a:lvl1pPr>
              <a:defRPr sz="9600"/>
            </a:lvl1pPr>
            <a:lvl2pPr>
              <a:defRPr sz="8200"/>
            </a:lvl2pPr>
            <a:lvl3pPr>
              <a:defRPr sz="6900"/>
            </a:lvl3pPr>
            <a:lvl4pPr>
              <a:defRPr sz="6200"/>
            </a:lvl4pPr>
            <a:lvl5pPr>
              <a:defRPr sz="6200"/>
            </a:lvl5pPr>
            <a:lvl6pPr>
              <a:defRPr sz="6200"/>
            </a:lvl6pPr>
            <a:lvl7pPr>
              <a:defRPr sz="6200"/>
            </a:lvl7pPr>
            <a:lvl8pPr>
              <a:defRPr sz="6200"/>
            </a:lvl8pPr>
            <a:lvl9pPr>
              <a:defRPr sz="62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05704642" y="4097022"/>
            <a:ext cx="94442280" cy="11584939"/>
          </a:xfrm>
        </p:spPr>
        <p:txBody>
          <a:bodyPr/>
          <a:lstStyle>
            <a:lvl1pPr>
              <a:defRPr sz="9600"/>
            </a:lvl1pPr>
            <a:lvl2pPr>
              <a:defRPr sz="8200"/>
            </a:lvl2pPr>
            <a:lvl3pPr>
              <a:defRPr sz="6900"/>
            </a:lvl3pPr>
            <a:lvl4pPr>
              <a:defRPr sz="6200"/>
            </a:lvl4pPr>
            <a:lvl5pPr>
              <a:defRPr sz="6200"/>
            </a:lvl5pPr>
            <a:lvl6pPr>
              <a:defRPr sz="6200"/>
            </a:lvl6pPr>
            <a:lvl7pPr>
              <a:defRPr sz="6200"/>
            </a:lvl7pPr>
            <a:lvl8pPr>
              <a:defRPr sz="6200"/>
            </a:lvl8pPr>
            <a:lvl9pPr>
              <a:defRPr sz="62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1B42B-8758-3242-BCAF-7CBBAFD8CA6C}" type="datetimeFigureOut">
              <a:t>3/30/16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94322-93E8-F743-A81E-B20DD2E74AFE}" type="slidenum"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1026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94560" y="439421"/>
            <a:ext cx="39502080" cy="18288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194560" y="2456181"/>
            <a:ext cx="19392902" cy="1023619"/>
          </a:xfrm>
        </p:spPr>
        <p:txBody>
          <a:bodyPr anchor="b"/>
          <a:lstStyle>
            <a:lvl1pPr marL="0" indent="0">
              <a:buNone/>
              <a:defRPr sz="8200" b="1"/>
            </a:lvl1pPr>
            <a:lvl2pPr marL="1567510" indent="0">
              <a:buNone/>
              <a:defRPr sz="6900" b="1"/>
            </a:lvl2pPr>
            <a:lvl3pPr marL="3135020" indent="0">
              <a:buNone/>
              <a:defRPr sz="6200" b="1"/>
            </a:lvl3pPr>
            <a:lvl4pPr marL="4702531" indent="0">
              <a:buNone/>
              <a:defRPr sz="5500" b="1"/>
            </a:lvl4pPr>
            <a:lvl5pPr marL="6270041" indent="0">
              <a:buNone/>
              <a:defRPr sz="5500" b="1"/>
            </a:lvl5pPr>
            <a:lvl6pPr marL="7837551" indent="0">
              <a:buNone/>
              <a:defRPr sz="5500" b="1"/>
            </a:lvl6pPr>
            <a:lvl7pPr marL="9405061" indent="0">
              <a:buNone/>
              <a:defRPr sz="5500" b="1"/>
            </a:lvl7pPr>
            <a:lvl8pPr marL="10972571" indent="0">
              <a:buNone/>
              <a:defRPr sz="5500" b="1"/>
            </a:lvl8pPr>
            <a:lvl9pPr marL="12540082" indent="0">
              <a:buNone/>
              <a:defRPr sz="55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2194560" y="3479800"/>
            <a:ext cx="19392902" cy="6322061"/>
          </a:xfrm>
        </p:spPr>
        <p:txBody>
          <a:bodyPr/>
          <a:lstStyle>
            <a:lvl1pPr>
              <a:defRPr sz="8200"/>
            </a:lvl1pPr>
            <a:lvl2pPr>
              <a:defRPr sz="6900"/>
            </a:lvl2pPr>
            <a:lvl3pPr>
              <a:defRPr sz="6200"/>
            </a:lvl3pPr>
            <a:lvl4pPr>
              <a:defRPr sz="5500"/>
            </a:lvl4pPr>
            <a:lvl5pPr>
              <a:defRPr sz="5500"/>
            </a:lvl5pPr>
            <a:lvl6pPr>
              <a:defRPr sz="5500"/>
            </a:lvl6pPr>
            <a:lvl7pPr>
              <a:defRPr sz="5500"/>
            </a:lvl7pPr>
            <a:lvl8pPr>
              <a:defRPr sz="5500"/>
            </a:lvl8pPr>
            <a:lvl9pPr>
              <a:defRPr sz="55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22296122" y="2456181"/>
            <a:ext cx="19400520" cy="1023619"/>
          </a:xfrm>
        </p:spPr>
        <p:txBody>
          <a:bodyPr anchor="b"/>
          <a:lstStyle>
            <a:lvl1pPr marL="0" indent="0">
              <a:buNone/>
              <a:defRPr sz="8200" b="1"/>
            </a:lvl1pPr>
            <a:lvl2pPr marL="1567510" indent="0">
              <a:buNone/>
              <a:defRPr sz="6900" b="1"/>
            </a:lvl2pPr>
            <a:lvl3pPr marL="3135020" indent="0">
              <a:buNone/>
              <a:defRPr sz="6200" b="1"/>
            </a:lvl3pPr>
            <a:lvl4pPr marL="4702531" indent="0">
              <a:buNone/>
              <a:defRPr sz="5500" b="1"/>
            </a:lvl4pPr>
            <a:lvl5pPr marL="6270041" indent="0">
              <a:buNone/>
              <a:defRPr sz="5500" b="1"/>
            </a:lvl5pPr>
            <a:lvl6pPr marL="7837551" indent="0">
              <a:buNone/>
              <a:defRPr sz="5500" b="1"/>
            </a:lvl6pPr>
            <a:lvl7pPr marL="9405061" indent="0">
              <a:buNone/>
              <a:defRPr sz="5500" b="1"/>
            </a:lvl7pPr>
            <a:lvl8pPr marL="10972571" indent="0">
              <a:buNone/>
              <a:defRPr sz="5500" b="1"/>
            </a:lvl8pPr>
            <a:lvl9pPr marL="12540082" indent="0">
              <a:buNone/>
              <a:defRPr sz="55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22296122" y="3479800"/>
            <a:ext cx="19400520" cy="6322061"/>
          </a:xfrm>
        </p:spPr>
        <p:txBody>
          <a:bodyPr/>
          <a:lstStyle>
            <a:lvl1pPr>
              <a:defRPr sz="8200"/>
            </a:lvl1pPr>
            <a:lvl2pPr>
              <a:defRPr sz="6900"/>
            </a:lvl2pPr>
            <a:lvl3pPr>
              <a:defRPr sz="6200"/>
            </a:lvl3pPr>
            <a:lvl4pPr>
              <a:defRPr sz="5500"/>
            </a:lvl4pPr>
            <a:lvl5pPr>
              <a:defRPr sz="5500"/>
            </a:lvl5pPr>
            <a:lvl6pPr>
              <a:defRPr sz="5500"/>
            </a:lvl6pPr>
            <a:lvl7pPr>
              <a:defRPr sz="5500"/>
            </a:lvl7pPr>
            <a:lvl8pPr>
              <a:defRPr sz="5500"/>
            </a:lvl8pPr>
            <a:lvl9pPr>
              <a:defRPr sz="55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1B42B-8758-3242-BCAF-7CBBAFD8CA6C}" type="datetimeFigureOut">
              <a:t>3/30/16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94322-93E8-F743-A81E-B20DD2E74AFE}" type="slidenum"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8049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1B42B-8758-3242-BCAF-7CBBAFD8CA6C}" type="datetimeFigureOut">
              <a:t>3/30/16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94322-93E8-F743-A81E-B20DD2E74AFE}" type="slidenum"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8757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1B42B-8758-3242-BCAF-7CBBAFD8CA6C}" type="datetimeFigureOut">
              <a:t>3/30/16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94322-93E8-F743-A81E-B20DD2E74AFE}" type="slidenum"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268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94563" y="436880"/>
            <a:ext cx="14439902" cy="1859280"/>
          </a:xfrm>
        </p:spPr>
        <p:txBody>
          <a:bodyPr anchor="b"/>
          <a:lstStyle>
            <a:lvl1pPr algn="l">
              <a:defRPr sz="69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7160240" y="436881"/>
            <a:ext cx="24536400" cy="9364981"/>
          </a:xfrm>
        </p:spPr>
        <p:txBody>
          <a:bodyPr/>
          <a:lstStyle>
            <a:lvl1pPr>
              <a:defRPr sz="11000"/>
            </a:lvl1pPr>
            <a:lvl2pPr>
              <a:defRPr sz="9600"/>
            </a:lvl2pPr>
            <a:lvl3pPr>
              <a:defRPr sz="8200"/>
            </a:lvl3pPr>
            <a:lvl4pPr>
              <a:defRPr sz="6900"/>
            </a:lvl4pPr>
            <a:lvl5pPr>
              <a:defRPr sz="6900"/>
            </a:lvl5pPr>
            <a:lvl6pPr>
              <a:defRPr sz="6900"/>
            </a:lvl6pPr>
            <a:lvl7pPr>
              <a:defRPr sz="6900"/>
            </a:lvl7pPr>
            <a:lvl8pPr>
              <a:defRPr sz="6900"/>
            </a:lvl8pPr>
            <a:lvl9pPr>
              <a:defRPr sz="6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194563" y="2296161"/>
            <a:ext cx="14439902" cy="7505701"/>
          </a:xfrm>
        </p:spPr>
        <p:txBody>
          <a:bodyPr/>
          <a:lstStyle>
            <a:lvl1pPr marL="0" indent="0">
              <a:buNone/>
              <a:defRPr sz="4800"/>
            </a:lvl1pPr>
            <a:lvl2pPr marL="1567510" indent="0">
              <a:buNone/>
              <a:defRPr sz="4100"/>
            </a:lvl2pPr>
            <a:lvl3pPr marL="3135020" indent="0">
              <a:buNone/>
              <a:defRPr sz="3400"/>
            </a:lvl3pPr>
            <a:lvl4pPr marL="4702531" indent="0">
              <a:buNone/>
              <a:defRPr sz="3100"/>
            </a:lvl4pPr>
            <a:lvl5pPr marL="6270041" indent="0">
              <a:buNone/>
              <a:defRPr sz="3100"/>
            </a:lvl5pPr>
            <a:lvl6pPr marL="7837551" indent="0">
              <a:buNone/>
              <a:defRPr sz="3100"/>
            </a:lvl6pPr>
            <a:lvl7pPr marL="9405061" indent="0">
              <a:buNone/>
              <a:defRPr sz="3100"/>
            </a:lvl7pPr>
            <a:lvl8pPr marL="10972571" indent="0">
              <a:buNone/>
              <a:defRPr sz="3100"/>
            </a:lvl8pPr>
            <a:lvl9pPr marL="12540082" indent="0">
              <a:buNone/>
              <a:defRPr sz="31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1B42B-8758-3242-BCAF-7CBBAFD8CA6C}" type="datetimeFigureOut">
              <a:t>3/30/16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94322-93E8-F743-A81E-B20DD2E74AFE}" type="slidenum"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4431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602982" y="7680960"/>
            <a:ext cx="26334720" cy="906781"/>
          </a:xfrm>
        </p:spPr>
        <p:txBody>
          <a:bodyPr anchor="b"/>
          <a:lstStyle>
            <a:lvl1pPr algn="l">
              <a:defRPr sz="69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8602982" y="980440"/>
            <a:ext cx="26334720" cy="6583680"/>
          </a:xfrm>
        </p:spPr>
        <p:txBody>
          <a:bodyPr/>
          <a:lstStyle>
            <a:lvl1pPr marL="0" indent="0">
              <a:buNone/>
              <a:defRPr sz="11000"/>
            </a:lvl1pPr>
            <a:lvl2pPr marL="1567510" indent="0">
              <a:buNone/>
              <a:defRPr sz="9600"/>
            </a:lvl2pPr>
            <a:lvl3pPr marL="3135020" indent="0">
              <a:buNone/>
              <a:defRPr sz="8200"/>
            </a:lvl3pPr>
            <a:lvl4pPr marL="4702531" indent="0">
              <a:buNone/>
              <a:defRPr sz="6900"/>
            </a:lvl4pPr>
            <a:lvl5pPr marL="6270041" indent="0">
              <a:buNone/>
              <a:defRPr sz="6900"/>
            </a:lvl5pPr>
            <a:lvl6pPr marL="7837551" indent="0">
              <a:buNone/>
              <a:defRPr sz="6900"/>
            </a:lvl6pPr>
            <a:lvl7pPr marL="9405061" indent="0">
              <a:buNone/>
              <a:defRPr sz="6900"/>
            </a:lvl7pPr>
            <a:lvl8pPr marL="10972571" indent="0">
              <a:buNone/>
              <a:defRPr sz="6900"/>
            </a:lvl8pPr>
            <a:lvl9pPr marL="12540082" indent="0">
              <a:buNone/>
              <a:defRPr sz="69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602982" y="8587741"/>
            <a:ext cx="26334720" cy="1287779"/>
          </a:xfrm>
        </p:spPr>
        <p:txBody>
          <a:bodyPr/>
          <a:lstStyle>
            <a:lvl1pPr marL="0" indent="0">
              <a:buNone/>
              <a:defRPr sz="4800"/>
            </a:lvl1pPr>
            <a:lvl2pPr marL="1567510" indent="0">
              <a:buNone/>
              <a:defRPr sz="4100"/>
            </a:lvl2pPr>
            <a:lvl3pPr marL="3135020" indent="0">
              <a:buNone/>
              <a:defRPr sz="3400"/>
            </a:lvl3pPr>
            <a:lvl4pPr marL="4702531" indent="0">
              <a:buNone/>
              <a:defRPr sz="3100"/>
            </a:lvl4pPr>
            <a:lvl5pPr marL="6270041" indent="0">
              <a:buNone/>
              <a:defRPr sz="3100"/>
            </a:lvl5pPr>
            <a:lvl6pPr marL="7837551" indent="0">
              <a:buNone/>
              <a:defRPr sz="3100"/>
            </a:lvl6pPr>
            <a:lvl7pPr marL="9405061" indent="0">
              <a:buNone/>
              <a:defRPr sz="3100"/>
            </a:lvl7pPr>
            <a:lvl8pPr marL="10972571" indent="0">
              <a:buNone/>
              <a:defRPr sz="3100"/>
            </a:lvl8pPr>
            <a:lvl9pPr marL="12540082" indent="0">
              <a:buNone/>
              <a:defRPr sz="31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1B42B-8758-3242-BCAF-7CBBAFD8CA6C}" type="datetimeFigureOut">
              <a:t>3/30/16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94322-93E8-F743-A81E-B20DD2E74AFE}" type="slidenum"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003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2194560" y="439421"/>
            <a:ext cx="39502080" cy="1828800"/>
          </a:xfrm>
          <a:prstGeom prst="rect">
            <a:avLst/>
          </a:prstGeom>
        </p:spPr>
        <p:txBody>
          <a:bodyPr vert="horz" lIns="313502" tIns="156751" rIns="313502" bIns="156751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194560" y="2560321"/>
            <a:ext cx="39502080" cy="7241541"/>
          </a:xfrm>
          <a:prstGeom prst="rect">
            <a:avLst/>
          </a:prstGeom>
        </p:spPr>
        <p:txBody>
          <a:bodyPr vert="horz" lIns="313502" tIns="156751" rIns="313502" bIns="156751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2194560" y="10170161"/>
            <a:ext cx="10241280" cy="584200"/>
          </a:xfrm>
          <a:prstGeom prst="rect">
            <a:avLst/>
          </a:prstGeom>
        </p:spPr>
        <p:txBody>
          <a:bodyPr vert="horz" lIns="313502" tIns="156751" rIns="313502" bIns="156751" rtlCol="0" anchor="ctr"/>
          <a:lstStyle>
            <a:lvl1pPr algn="l">
              <a:defRPr sz="4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1B42B-8758-3242-BCAF-7CBBAFD8CA6C}" type="datetimeFigureOut">
              <a:t>3/30/16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14996160" y="10170161"/>
            <a:ext cx="13898880" cy="584200"/>
          </a:xfrm>
          <a:prstGeom prst="rect">
            <a:avLst/>
          </a:prstGeom>
        </p:spPr>
        <p:txBody>
          <a:bodyPr vert="horz" lIns="313502" tIns="156751" rIns="313502" bIns="156751" rtlCol="0" anchor="ctr"/>
          <a:lstStyle>
            <a:lvl1pPr algn="ctr">
              <a:defRPr sz="4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31455360" y="10170161"/>
            <a:ext cx="10241280" cy="584200"/>
          </a:xfrm>
          <a:prstGeom prst="rect">
            <a:avLst/>
          </a:prstGeom>
        </p:spPr>
        <p:txBody>
          <a:bodyPr vert="horz" lIns="313502" tIns="156751" rIns="313502" bIns="156751" rtlCol="0" anchor="ctr"/>
          <a:lstStyle>
            <a:lvl1pPr algn="r">
              <a:defRPr sz="4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4322-93E8-F743-A81E-B20DD2E74AFE}" type="slidenum"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2449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567510" rtl="0" eaLnBrk="1" latinLnBrk="0" hangingPunct="1">
        <a:spcBef>
          <a:spcPct val="0"/>
        </a:spcBef>
        <a:buNone/>
        <a:defRPr sz="15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75633" indent="-1175633" algn="l" defTabSz="1567510" rtl="0" eaLnBrk="1" latinLnBrk="0" hangingPunct="1">
        <a:spcBef>
          <a:spcPct val="20000"/>
        </a:spcBef>
        <a:buFont typeface="Arial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1pPr>
      <a:lvl2pPr marL="2547204" indent="-979694" algn="l" defTabSz="156751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2pPr>
      <a:lvl3pPr marL="3918776" indent="-783755" algn="l" defTabSz="1567510" rtl="0" eaLnBrk="1" latinLnBrk="0" hangingPunct="1">
        <a:spcBef>
          <a:spcPct val="20000"/>
        </a:spcBef>
        <a:buFont typeface="Arial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286" indent="-783755" algn="l" defTabSz="1567510" rtl="0" eaLnBrk="1" latinLnBrk="0" hangingPunct="1">
        <a:spcBef>
          <a:spcPct val="20000"/>
        </a:spcBef>
        <a:buFont typeface="Arial"/>
        <a:buChar char="–"/>
        <a:defRPr sz="6900" kern="1200">
          <a:solidFill>
            <a:schemeClr val="tx1"/>
          </a:solidFill>
          <a:latin typeface="+mn-lt"/>
          <a:ea typeface="+mn-ea"/>
          <a:cs typeface="+mn-cs"/>
        </a:defRPr>
      </a:lvl4pPr>
      <a:lvl5pPr marL="7053796" indent="-783755" algn="l" defTabSz="1567510" rtl="0" eaLnBrk="1" latinLnBrk="0" hangingPunct="1">
        <a:spcBef>
          <a:spcPct val="20000"/>
        </a:spcBef>
        <a:buFont typeface="Arial"/>
        <a:buChar char="»"/>
        <a:defRPr sz="6900" kern="1200">
          <a:solidFill>
            <a:schemeClr val="tx1"/>
          </a:solidFill>
          <a:latin typeface="+mn-lt"/>
          <a:ea typeface="+mn-ea"/>
          <a:cs typeface="+mn-cs"/>
        </a:defRPr>
      </a:lvl5pPr>
      <a:lvl6pPr marL="8621306" indent="-783755" algn="l" defTabSz="1567510" rtl="0" eaLnBrk="1" latinLnBrk="0" hangingPunct="1">
        <a:spcBef>
          <a:spcPct val="20000"/>
        </a:spcBef>
        <a:buFont typeface="Arial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6pPr>
      <a:lvl7pPr marL="10188816" indent="-783755" algn="l" defTabSz="1567510" rtl="0" eaLnBrk="1" latinLnBrk="0" hangingPunct="1">
        <a:spcBef>
          <a:spcPct val="20000"/>
        </a:spcBef>
        <a:buFont typeface="Arial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7pPr>
      <a:lvl8pPr marL="11756327" indent="-783755" algn="l" defTabSz="1567510" rtl="0" eaLnBrk="1" latinLnBrk="0" hangingPunct="1">
        <a:spcBef>
          <a:spcPct val="20000"/>
        </a:spcBef>
        <a:buFont typeface="Arial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8pPr>
      <a:lvl9pPr marL="13323837" indent="-783755" algn="l" defTabSz="1567510" rtl="0" eaLnBrk="1" latinLnBrk="0" hangingPunct="1">
        <a:spcBef>
          <a:spcPct val="20000"/>
        </a:spcBef>
        <a:buFont typeface="Arial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1pPr>
      <a:lvl2pPr marL="1567510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2pPr>
      <a:lvl3pPr marL="3135020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3pPr>
      <a:lvl4pPr marL="4702531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4pPr>
      <a:lvl5pPr marL="6270041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5pPr>
      <a:lvl6pPr marL="7837551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6pPr>
      <a:lvl7pPr marL="9405061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571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8pPr>
      <a:lvl9pPr marL="12540082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2194560" y="147320"/>
            <a:ext cx="39502079" cy="241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56750" tIns="156750" rIns="156750" bIns="156750" anchor="ctr">
            <a:normAutofit/>
          </a:bodyPr>
          <a:lstStyle/>
          <a:p>
            <a:pPr lvl="0">
              <a:defRPr sz="1800"/>
            </a:pPr>
            <a:r>
              <a:rPr sz="151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2194560" y="2560321"/>
            <a:ext cx="39502079" cy="8412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56750" tIns="156750" rIns="156750" bIns="156750">
            <a:normAutofit/>
          </a:bodyPr>
          <a:lstStyle/>
          <a:p>
            <a:pPr lvl="0">
              <a:defRPr sz="1800"/>
            </a:pPr>
            <a:r>
              <a:rPr sz="11000"/>
              <a:t>Body Level One</a:t>
            </a:r>
          </a:p>
          <a:p>
            <a:pPr lvl="1">
              <a:defRPr sz="1800"/>
            </a:pPr>
            <a:r>
              <a:rPr sz="11000"/>
              <a:t>Body Level Two</a:t>
            </a:r>
          </a:p>
          <a:p>
            <a:pPr lvl="2">
              <a:defRPr sz="1800"/>
            </a:pPr>
            <a:r>
              <a:rPr sz="11000"/>
              <a:t>Body Level Three</a:t>
            </a:r>
          </a:p>
          <a:p>
            <a:pPr lvl="3">
              <a:defRPr sz="1800"/>
            </a:pPr>
            <a:r>
              <a:rPr sz="11000"/>
              <a:t>Body Level Four</a:t>
            </a:r>
          </a:p>
          <a:p>
            <a:pPr lvl="4">
              <a:defRPr sz="1800"/>
            </a:pPr>
            <a:r>
              <a:rPr sz="11000"/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31455360" y="10007059"/>
            <a:ext cx="10241281" cy="910403"/>
          </a:xfrm>
          <a:prstGeom prst="rect">
            <a:avLst/>
          </a:prstGeom>
          <a:ln w="12700">
            <a:miter lim="400000"/>
          </a:ln>
        </p:spPr>
        <p:txBody>
          <a:bodyPr lIns="156750" tIns="156750" rIns="156750" bIns="156750" anchor="ctr">
            <a:spAutoFit/>
          </a:bodyPr>
          <a:lstStyle>
            <a:lvl1pPr algn="r">
              <a:defRPr sz="41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 kern="0">
                <a:latin typeface="Calibri"/>
                <a:sym typeface="Calibri"/>
              </a:rPr>
              <a:pPr/>
              <a:t>‹#›</a:t>
            </a:fld>
            <a:endParaRPr kern="0">
              <a:latin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9065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xmlns:p14="http://schemas.microsoft.com/office/powerpoint/2010/main" spd="med"/>
  <p:txStyles>
    <p:titleStyle>
      <a:lvl1pPr algn="ctr" defTabSz="1567510">
        <a:defRPr sz="15100">
          <a:latin typeface="Calibri"/>
          <a:ea typeface="Calibri"/>
          <a:cs typeface="Calibri"/>
          <a:sym typeface="Calibri"/>
        </a:defRPr>
      </a:lvl1pPr>
      <a:lvl2pPr algn="ctr" defTabSz="1567510">
        <a:defRPr sz="15100">
          <a:latin typeface="Calibri"/>
          <a:ea typeface="Calibri"/>
          <a:cs typeface="Calibri"/>
          <a:sym typeface="Calibri"/>
        </a:defRPr>
      </a:lvl2pPr>
      <a:lvl3pPr algn="ctr" defTabSz="1567510">
        <a:defRPr sz="15100">
          <a:latin typeface="Calibri"/>
          <a:ea typeface="Calibri"/>
          <a:cs typeface="Calibri"/>
          <a:sym typeface="Calibri"/>
        </a:defRPr>
      </a:lvl3pPr>
      <a:lvl4pPr algn="ctr" defTabSz="1567510">
        <a:defRPr sz="15100">
          <a:latin typeface="Calibri"/>
          <a:ea typeface="Calibri"/>
          <a:cs typeface="Calibri"/>
          <a:sym typeface="Calibri"/>
        </a:defRPr>
      </a:lvl4pPr>
      <a:lvl5pPr algn="ctr" defTabSz="1567510">
        <a:defRPr sz="15100">
          <a:latin typeface="Calibri"/>
          <a:ea typeface="Calibri"/>
          <a:cs typeface="Calibri"/>
          <a:sym typeface="Calibri"/>
        </a:defRPr>
      </a:lvl5pPr>
      <a:lvl6pPr algn="ctr" defTabSz="1567510">
        <a:defRPr sz="15100">
          <a:latin typeface="Calibri"/>
          <a:ea typeface="Calibri"/>
          <a:cs typeface="Calibri"/>
          <a:sym typeface="Calibri"/>
        </a:defRPr>
      </a:lvl6pPr>
      <a:lvl7pPr algn="ctr" defTabSz="1567510">
        <a:defRPr sz="15100">
          <a:latin typeface="Calibri"/>
          <a:ea typeface="Calibri"/>
          <a:cs typeface="Calibri"/>
          <a:sym typeface="Calibri"/>
        </a:defRPr>
      </a:lvl7pPr>
      <a:lvl8pPr algn="ctr" defTabSz="1567510">
        <a:defRPr sz="15100">
          <a:latin typeface="Calibri"/>
          <a:ea typeface="Calibri"/>
          <a:cs typeface="Calibri"/>
          <a:sym typeface="Calibri"/>
        </a:defRPr>
      </a:lvl8pPr>
      <a:lvl9pPr algn="ctr" defTabSz="1567510">
        <a:defRPr sz="15100">
          <a:latin typeface="Calibri"/>
          <a:ea typeface="Calibri"/>
          <a:cs typeface="Calibri"/>
          <a:sym typeface="Calibri"/>
        </a:defRPr>
      </a:lvl9pPr>
    </p:titleStyle>
    <p:bodyStyle>
      <a:lvl1pPr marL="1175632" indent="-1175632" defTabSz="1567510">
        <a:spcBef>
          <a:spcPts val="2600"/>
        </a:spcBef>
        <a:buSzPct val="100000"/>
        <a:buFont typeface="Arial"/>
        <a:buChar char="•"/>
        <a:defRPr sz="11000">
          <a:latin typeface="Calibri"/>
          <a:ea typeface="Calibri"/>
          <a:cs typeface="Calibri"/>
          <a:sym typeface="Calibri"/>
        </a:defRPr>
      </a:lvl1pPr>
      <a:lvl2pPr marL="2690076" indent="-1122566" defTabSz="1567510">
        <a:spcBef>
          <a:spcPts val="2600"/>
        </a:spcBef>
        <a:buSzPct val="100000"/>
        <a:buFont typeface="Arial"/>
        <a:buChar char="–"/>
        <a:defRPr sz="11000">
          <a:latin typeface="Calibri"/>
          <a:ea typeface="Calibri"/>
          <a:cs typeface="Calibri"/>
          <a:sym typeface="Calibri"/>
        </a:defRPr>
      </a:lvl2pPr>
      <a:lvl3pPr marL="4186399" indent="-1051378" defTabSz="1567510">
        <a:spcBef>
          <a:spcPts val="2600"/>
        </a:spcBef>
        <a:buSzPct val="100000"/>
        <a:buFont typeface="Arial"/>
        <a:buChar char="•"/>
        <a:defRPr sz="11000">
          <a:latin typeface="Calibri"/>
          <a:ea typeface="Calibri"/>
          <a:cs typeface="Calibri"/>
          <a:sym typeface="Calibri"/>
        </a:defRPr>
      </a:lvl3pPr>
      <a:lvl4pPr marL="5951995" indent="-1249464" defTabSz="1567510">
        <a:spcBef>
          <a:spcPts val="2600"/>
        </a:spcBef>
        <a:buSzPct val="100000"/>
        <a:buFont typeface="Arial"/>
        <a:buChar char="–"/>
        <a:defRPr sz="11000">
          <a:latin typeface="Calibri"/>
          <a:ea typeface="Calibri"/>
          <a:cs typeface="Calibri"/>
          <a:sym typeface="Calibri"/>
        </a:defRPr>
      </a:lvl4pPr>
      <a:lvl5pPr marL="7519505" indent="-1249464" defTabSz="1567510">
        <a:spcBef>
          <a:spcPts val="2600"/>
        </a:spcBef>
        <a:buSzPct val="100000"/>
        <a:buFont typeface="Arial"/>
        <a:buChar char="»"/>
        <a:defRPr sz="11000">
          <a:latin typeface="Calibri"/>
          <a:ea typeface="Calibri"/>
          <a:cs typeface="Calibri"/>
          <a:sym typeface="Calibri"/>
        </a:defRPr>
      </a:lvl5pPr>
      <a:lvl6pPr marL="9087015" indent="-1249464" defTabSz="1567510">
        <a:spcBef>
          <a:spcPts val="2600"/>
        </a:spcBef>
        <a:buSzPct val="100000"/>
        <a:buFont typeface="Arial"/>
        <a:buChar char="•"/>
        <a:defRPr sz="11000">
          <a:latin typeface="Calibri"/>
          <a:ea typeface="Calibri"/>
          <a:cs typeface="Calibri"/>
          <a:sym typeface="Calibri"/>
        </a:defRPr>
      </a:lvl6pPr>
      <a:lvl7pPr marL="10654525" indent="-1249464" defTabSz="1567510">
        <a:spcBef>
          <a:spcPts val="2600"/>
        </a:spcBef>
        <a:buSzPct val="100000"/>
        <a:buFont typeface="Arial"/>
        <a:buChar char="•"/>
        <a:defRPr sz="11000">
          <a:latin typeface="Calibri"/>
          <a:ea typeface="Calibri"/>
          <a:cs typeface="Calibri"/>
          <a:sym typeface="Calibri"/>
        </a:defRPr>
      </a:lvl7pPr>
      <a:lvl8pPr marL="12222036" indent="-1249464" defTabSz="1567510">
        <a:spcBef>
          <a:spcPts val="2600"/>
        </a:spcBef>
        <a:buSzPct val="100000"/>
        <a:buFont typeface="Arial"/>
        <a:buChar char="•"/>
        <a:defRPr sz="11000">
          <a:latin typeface="Calibri"/>
          <a:ea typeface="Calibri"/>
          <a:cs typeface="Calibri"/>
          <a:sym typeface="Calibri"/>
        </a:defRPr>
      </a:lvl8pPr>
      <a:lvl9pPr marL="13789545" indent="-1249464" defTabSz="1567510">
        <a:spcBef>
          <a:spcPts val="2600"/>
        </a:spcBef>
        <a:buSzPct val="100000"/>
        <a:buFont typeface="Arial"/>
        <a:buChar char="•"/>
        <a:defRPr sz="11000">
          <a:latin typeface="Calibri"/>
          <a:ea typeface="Calibri"/>
          <a:cs typeface="Calibri"/>
          <a:sym typeface="Calibri"/>
        </a:defRPr>
      </a:lvl9pPr>
    </p:bodyStyle>
    <p:otherStyle>
      <a:lvl1pPr algn="r" defTabSz="1567510">
        <a:defRPr sz="41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indent="1567510" algn="r" defTabSz="1567510">
        <a:defRPr sz="41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indent="3135020" algn="r" defTabSz="1567510">
        <a:defRPr sz="41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indent="4702531" algn="r" defTabSz="1567510">
        <a:defRPr sz="41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indent="6270040" algn="r" defTabSz="1567510">
        <a:defRPr sz="41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indent="7837551" algn="r" defTabSz="1567510">
        <a:defRPr sz="41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indent="9405060" algn="r" defTabSz="1567510">
        <a:defRPr sz="41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indent="10972571" algn="r" defTabSz="1567510">
        <a:defRPr sz="41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indent="12540081" algn="r" defTabSz="1567510">
        <a:defRPr sz="41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abnews.com/featured/news/893016" TargetMode="External"/><Relationship Id="rId4" Type="http://schemas.openxmlformats.org/officeDocument/2006/relationships/hyperlink" Target="http://www.arabnews.com/motoring/news/881881" TargetMode="External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4" Type="http://schemas.openxmlformats.org/officeDocument/2006/relationships/image" Target="../media/image8.tif"/><Relationship Id="rId5" Type="http://schemas.openxmlformats.org/officeDocument/2006/relationships/image" Target="../media/image9.tif"/><Relationship Id="rId6" Type="http://schemas.openxmlformats.org/officeDocument/2006/relationships/image" Target="../media/image10.tif"/><Relationship Id="rId7" Type="http://schemas.openxmlformats.org/officeDocument/2006/relationships/image" Target="../media/image11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5015785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" t="64479" r="5325" b="618"/>
          <a:stretch/>
        </p:blipFill>
        <p:spPr>
          <a:xfrm>
            <a:off x="0" y="0"/>
            <a:ext cx="43891200" cy="10972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5000" y="2748351"/>
            <a:ext cx="17713968" cy="31700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0" dirty="0" smtClean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Twitter </a:t>
            </a:r>
            <a:r>
              <a:rPr lang="en-US" sz="20000" dirty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|</a:t>
            </a:r>
            <a:r>
              <a:rPr lang="en-US" sz="20000" dirty="0" smtClean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 Traffic</a:t>
            </a:r>
            <a:endParaRPr kumimoji="0" lang="en-US" sz="2000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/>
              <a:ea typeface="Calibri"/>
              <a:cs typeface="Arial"/>
              <a:sym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76248" y="7446294"/>
            <a:ext cx="17713968" cy="200054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FFFFFF"/>
                </a:solidFill>
                <a:latin typeface="Arial"/>
                <a:ea typeface="Calibri"/>
                <a:cs typeface="Arial"/>
                <a:sym typeface="Calibri"/>
              </a:rPr>
              <a:t>Dennis Harvey &amp; Brandon Peterson</a:t>
            </a:r>
          </a:p>
          <a:p>
            <a:pPr marL="0" marR="0" indent="0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FFFFFF"/>
                </a:solidFill>
                <a:latin typeface="Arial"/>
                <a:ea typeface="Calibri"/>
                <a:cs typeface="Arial"/>
                <a:sym typeface="Calibri"/>
              </a:rPr>
              <a:t>MIT DUSP | Big Data, Visualization, and Society</a:t>
            </a:r>
            <a:endParaRPr kumimoji="0" lang="en-US" sz="620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Calibri"/>
              <a:cs typeface="Arial"/>
              <a:sym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216408" y="5583378"/>
            <a:ext cx="28371152" cy="163121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Does</a:t>
            </a:r>
            <a:r>
              <a:rPr kumimoji="0" lang="en-US" sz="1000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 Twitter usage predict traffic in Riyadh?</a:t>
            </a:r>
            <a:endParaRPr kumimoji="0" lang="en-US" sz="1000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Calibri"/>
              <a:cs typeface="Arial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878453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85850" y="835912"/>
            <a:ext cx="2554027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kern="0" dirty="0" smtClean="0">
                <a:latin typeface="Arial"/>
                <a:cs typeface="Arial"/>
                <a:sym typeface="Calibri"/>
              </a:rPr>
              <a:t>| RIYADH, CONGESTION, AND THE TWITTER LINK</a:t>
            </a:r>
            <a:endParaRPr lang="en-US" sz="7500" kern="0" dirty="0">
              <a:latin typeface="Arial"/>
              <a:cs typeface="Arial"/>
              <a:sym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05594" y="2822104"/>
            <a:ext cx="26348986" cy="1754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To what extent is Twitter an indicator of traffic congestion in Riyadh? </a:t>
            </a:r>
          </a:p>
          <a:p>
            <a:pPr marL="0" marR="0" indent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dirty="0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How does congestion change throughout the day for Riyadh’s road typologies?</a:t>
            </a:r>
            <a:endParaRPr kumimoji="0" lang="en-US" sz="54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Calibri"/>
              <a:cs typeface="Arial"/>
              <a:sym typeface="Calibri"/>
            </a:endParaRPr>
          </a:p>
        </p:txBody>
      </p:sp>
      <p:pic>
        <p:nvPicPr>
          <p:cNvPr id="16" name="Picture 15" descr="Text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580" y="12328"/>
            <a:ext cx="16438652" cy="10972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85850" y="4550296"/>
            <a:ext cx="5976664" cy="31700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0" dirty="0">
                <a:latin typeface="Arial"/>
                <a:ea typeface="Calibri"/>
                <a:cs typeface="Arial"/>
                <a:sym typeface="Calibri"/>
              </a:rPr>
              <a:t>6</a:t>
            </a:r>
            <a:r>
              <a:rPr kumimoji="0" lang="en-US" sz="20000" u="none" strike="noStrike" cap="none" spc="0" normalizeH="0" baseline="0" dirty="0" smtClean="0">
                <a:ln>
                  <a:noFill/>
                </a:ln>
                <a:effectLst/>
                <a:uFillTx/>
                <a:latin typeface="Arial"/>
                <a:ea typeface="Calibri"/>
                <a:cs typeface="Arial"/>
                <a:sym typeface="Calibri"/>
              </a:rPr>
              <a:t>9%</a:t>
            </a:r>
            <a:endParaRPr kumimoji="0" lang="en-US" sz="20000" u="none" strike="noStrike" cap="none" spc="0" normalizeH="0" baseline="0" dirty="0">
              <a:ln>
                <a:noFill/>
              </a:ln>
              <a:effectLst/>
              <a:uFillTx/>
              <a:latin typeface="Arial"/>
              <a:ea typeface="Calibri"/>
              <a:cs typeface="Arial"/>
              <a:sym typeface="Calibr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63280" y="6928305"/>
            <a:ext cx="5976664" cy="31700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0" u="none" strike="noStrike" cap="none" spc="0" normalizeH="0" baseline="0" dirty="0" smtClean="0">
                <a:ln>
                  <a:noFill/>
                </a:ln>
                <a:effectLst/>
                <a:uFillTx/>
                <a:latin typeface="Arial"/>
                <a:ea typeface="Calibri"/>
                <a:cs typeface="Arial"/>
                <a:sym typeface="Calibri"/>
              </a:rPr>
              <a:t>24hr</a:t>
            </a:r>
            <a:endParaRPr kumimoji="0" lang="en-US" sz="20000" u="none" strike="noStrike" cap="none" spc="0" normalizeH="0" baseline="0" dirty="0">
              <a:ln>
                <a:noFill/>
              </a:ln>
              <a:effectLst/>
              <a:uFillTx/>
              <a:latin typeface="Arial"/>
              <a:ea typeface="Calibri"/>
              <a:cs typeface="Arial"/>
              <a:sym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67936" y="6385923"/>
            <a:ext cx="17353928" cy="1015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o</a:t>
            </a:r>
            <a:r>
              <a:rPr kumimoji="0" lang="en-US" sz="6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f drivers in Riyadh use their phones on the road.</a:t>
            </a:r>
            <a:endParaRPr kumimoji="0" lang="en-US" sz="6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Calibri"/>
              <a:cs typeface="Arial"/>
              <a:sym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7936" y="8656497"/>
            <a:ext cx="17857984" cy="1938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j</a:t>
            </a:r>
            <a:r>
              <a:rPr lang="en-US" sz="6000" dirty="0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ail time when caught using cell phones while driving.</a:t>
            </a:r>
            <a:endParaRPr kumimoji="0" lang="en-US" sz="6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Calibri"/>
              <a:cs typeface="Arial"/>
              <a:sym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67336" y="10094912"/>
            <a:ext cx="24986776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latinLnBrk="1" hangingPunct="0"/>
            <a:r>
              <a:rPr kumimoji="0" lang="en-US" sz="4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Sources:</a:t>
            </a:r>
            <a:r>
              <a:rPr lang="en-US" sz="4000" dirty="0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 </a:t>
            </a:r>
            <a:r>
              <a:rPr lang="en-US" sz="4000" dirty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  <a:hlinkClick r:id="rId3"/>
              </a:rPr>
              <a:t>http://www.arabnews.com/featured/news/</a:t>
            </a:r>
            <a:r>
              <a:rPr lang="en-US" sz="4000" dirty="0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  <a:hlinkClick r:id="rId3"/>
              </a:rPr>
              <a:t>893016</a:t>
            </a:r>
            <a:r>
              <a:rPr lang="en-US" sz="4000" dirty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, </a:t>
            </a:r>
            <a:r>
              <a:rPr lang="en-US" sz="4000" dirty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  <a:hlinkClick r:id="rId4"/>
              </a:rPr>
              <a:t>http://www.arabnews.com/motoring/news/</a:t>
            </a:r>
            <a:r>
              <a:rPr lang="en-US" sz="4000" dirty="0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  <a:hlinkClick r:id="rId4"/>
              </a:rPr>
              <a:t>881881</a:t>
            </a:r>
            <a:r>
              <a:rPr lang="en-US" sz="4000" dirty="0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 </a:t>
            </a:r>
            <a:endParaRPr kumimoji="0" lang="en-US" sz="4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Calibri"/>
              <a:cs typeface="Arial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460958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85850" y="835912"/>
            <a:ext cx="2042770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kern="0" dirty="0" smtClean="0">
                <a:latin typeface="Arial"/>
                <a:cs typeface="Arial"/>
                <a:sym typeface="Calibri"/>
              </a:rPr>
              <a:t>| DATA: NETWORKS, TWEETS, ROUTING</a:t>
            </a:r>
            <a:endParaRPr lang="en-US" sz="7500" kern="0" dirty="0">
              <a:latin typeface="Arial"/>
              <a:cs typeface="Arial"/>
              <a:sym typeface="Calibri"/>
            </a:endParaRPr>
          </a:p>
        </p:txBody>
      </p:sp>
      <p:pic>
        <p:nvPicPr>
          <p:cNvPr id="5" name="Picture 4" descr="Twitter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5"/>
          <a:stretch/>
        </p:blipFill>
        <p:spPr>
          <a:xfrm>
            <a:off x="17913152" y="5198368"/>
            <a:ext cx="6502400" cy="5774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584560" y="7455586"/>
            <a:ext cx="1584176" cy="163121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+</a:t>
            </a:r>
            <a:endParaRPr kumimoji="0" lang="en-US" sz="10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Calibri"/>
              <a:cs typeface="Arial"/>
              <a:sym typeface="Calibri"/>
            </a:endParaRPr>
          </a:p>
        </p:txBody>
      </p:sp>
      <p:pic>
        <p:nvPicPr>
          <p:cNvPr id="8" name="Picture 7" descr="StreetIcon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472" y="4896160"/>
            <a:ext cx="5690616" cy="570280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8498328" y="7455586"/>
            <a:ext cx="1584176" cy="163121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+</a:t>
            </a:r>
            <a:endParaRPr kumimoji="0" lang="en-US" sz="10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Calibri"/>
              <a:cs typeface="Arial"/>
              <a:sym typeface="Calibri"/>
            </a:endParaRPr>
          </a:p>
        </p:txBody>
      </p:sp>
      <p:pic>
        <p:nvPicPr>
          <p:cNvPr id="10" name="Picture 9" descr="Screen Shot 2016-03-16 at 7.54.2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1096" y="6300496"/>
            <a:ext cx="4248472" cy="425875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85850" y="2966120"/>
            <a:ext cx="9433048" cy="1938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143000" marR="0" indent="-114300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eriod"/>
              <a:tabLst/>
            </a:pPr>
            <a:r>
              <a:rPr kumimoji="0" lang="en-US" sz="6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Riyadh Road Networks</a:t>
            </a:r>
          </a:p>
          <a:p>
            <a:pPr marR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6000" dirty="0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     (</a:t>
            </a:r>
            <a:r>
              <a:rPr lang="en-US" sz="6000" dirty="0" err="1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Shapefile</a:t>
            </a:r>
            <a:r>
              <a:rPr lang="en-US" sz="6000" dirty="0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 + database)</a:t>
            </a:r>
            <a:r>
              <a:rPr kumimoji="0" lang="en-US" sz="6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 </a:t>
            </a:r>
            <a:endParaRPr kumimoji="0" lang="en-US" sz="6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Calibri"/>
              <a:cs typeface="Arial"/>
              <a:sym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483064" y="3118520"/>
            <a:ext cx="9433048" cy="1938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143000" marR="0" indent="-114300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lphaUcPeriod" startAt="2"/>
              <a:tabLst/>
            </a:pPr>
            <a:r>
              <a:rPr lang="en-US" sz="6000" dirty="0" err="1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Geolocated</a:t>
            </a:r>
            <a:r>
              <a:rPr lang="en-US" sz="6000" dirty="0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 Tweets</a:t>
            </a:r>
          </a:p>
          <a:p>
            <a:pPr marR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6000" dirty="0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     (Scraped from Riyadh)</a:t>
            </a:r>
            <a:endParaRPr kumimoji="0" lang="en-US" sz="6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Calibri"/>
              <a:cs typeface="Arial"/>
              <a:sym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484440" y="3118520"/>
            <a:ext cx="9433048" cy="1938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143000" marR="0" indent="-114300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lphaUcPeriod" startAt="3"/>
              <a:tabLst/>
            </a:pPr>
            <a:r>
              <a:rPr kumimoji="0" lang="en-US" sz="600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Riyadh Routing Results</a:t>
            </a:r>
          </a:p>
          <a:p>
            <a:pPr marR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6000" dirty="0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     (Congestion on edges)</a:t>
            </a:r>
            <a:endParaRPr kumimoji="0" lang="en-US" sz="6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Calibri"/>
              <a:cs typeface="Arial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026475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1085850" y="835912"/>
            <a:ext cx="1589119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kern="0" dirty="0" smtClean="0">
                <a:latin typeface="Arial"/>
                <a:cs typeface="Arial"/>
                <a:sym typeface="Calibri"/>
              </a:rPr>
              <a:t>| TWITTER DATA &amp; CONGESTION</a:t>
            </a:r>
            <a:endParaRPr lang="en-US" sz="7500" kern="0" dirty="0">
              <a:latin typeface="Arial"/>
              <a:cs typeface="Arial"/>
              <a:sym typeface="Calibri"/>
            </a:endParaRPr>
          </a:p>
        </p:txBody>
      </p:sp>
      <p:pic>
        <p:nvPicPr>
          <p:cNvPr id="5" name="Picture 4" descr="Street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5" r="10229" b="7790"/>
          <a:stretch/>
        </p:blipFill>
        <p:spPr>
          <a:xfrm>
            <a:off x="7255968" y="2082406"/>
            <a:ext cx="36508056" cy="889039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085850" y="3000965"/>
            <a:ext cx="8136904" cy="104643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1. Map the tweets.</a:t>
            </a:r>
            <a:endParaRPr kumimoji="0" lang="en-US" sz="6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Calibri"/>
              <a:cs typeface="Arial"/>
              <a:sym typeface="Calibri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85850" y="4478288"/>
            <a:ext cx="8687296" cy="1938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2</a:t>
            </a:r>
            <a:r>
              <a:rPr kumimoji="0" lang="en-US" sz="6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. Assign tweets to road network </a:t>
            </a:r>
            <a:r>
              <a:rPr kumimoji="0" lang="en-US" sz="600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basedon</a:t>
            </a:r>
            <a:r>
              <a:rPr kumimoji="0" lang="en-US" sz="6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 buffer.</a:t>
            </a:r>
            <a:endParaRPr kumimoji="0" lang="en-US" sz="6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Calibri"/>
              <a:cs typeface="Arial"/>
              <a:sym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77018" y="6944560"/>
            <a:ext cx="9059270" cy="2862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3</a:t>
            </a:r>
            <a:r>
              <a:rPr kumimoji="0" lang="en-US" sz="6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. Modify edge thickness based on congestion, and color based on tweets.</a:t>
            </a:r>
            <a:endParaRPr kumimoji="0" lang="en-US" sz="6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Calibri"/>
              <a:cs typeface="Arial"/>
              <a:sym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85160" y="1895882"/>
            <a:ext cx="792088" cy="1015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kzidenz-Grotesk BQ Regular"/>
                <a:ea typeface="Calibri"/>
                <a:cs typeface="Akzidenz-Grotesk BQ Regular"/>
                <a:sym typeface="Calibri"/>
              </a:rPr>
              <a:t>1</a:t>
            </a:r>
            <a:endParaRPr kumimoji="0" lang="en-US" sz="6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kzidenz-Grotesk BQ Regular"/>
              <a:ea typeface="Calibri"/>
              <a:cs typeface="Akzidenz-Grotesk BQ Regular"/>
              <a:sym typeface="Calibri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0226520" y="1886000"/>
            <a:ext cx="792088" cy="1015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solidFill>
                  <a:srgbClr val="000000"/>
                </a:solidFill>
                <a:latin typeface="Akzidenz-Grotesk BQ Regular"/>
                <a:ea typeface="Calibri"/>
                <a:cs typeface="Akzidenz-Grotesk BQ Regular"/>
                <a:sym typeface="Calibri"/>
              </a:rPr>
              <a:t>2</a:t>
            </a:r>
            <a:endParaRPr kumimoji="0" lang="en-US" sz="6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kzidenz-Grotesk BQ Regular"/>
              <a:ea typeface="Calibri"/>
              <a:cs typeface="Akzidenz-Grotesk BQ Regular"/>
              <a:sym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2539888" y="2048282"/>
            <a:ext cx="792088" cy="1015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solidFill>
                  <a:srgbClr val="000000"/>
                </a:solidFill>
                <a:latin typeface="Akzidenz-Grotesk BQ Regular"/>
                <a:ea typeface="Calibri"/>
                <a:cs typeface="Akzidenz-Grotesk BQ Regular"/>
                <a:sym typeface="Calibri"/>
              </a:rPr>
              <a:t>3</a:t>
            </a:r>
            <a:endParaRPr kumimoji="0" lang="en-US" sz="6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kzidenz-Grotesk BQ Regular"/>
              <a:ea typeface="Calibri"/>
              <a:cs typeface="Akzidenz-Grotesk BQ Regular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658806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085850" y="835912"/>
            <a:ext cx="1819545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kern="0" dirty="0" smtClean="0">
                <a:latin typeface="Arial"/>
                <a:cs typeface="Arial"/>
                <a:sym typeface="Calibri"/>
              </a:rPr>
              <a:t>| ROAD TYPOLOGIES &amp; CONGESTION</a:t>
            </a:r>
            <a:endParaRPr lang="en-US" sz="7500" kern="0" dirty="0">
              <a:latin typeface="Arial"/>
              <a:cs typeface="Arial"/>
              <a:sym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48056" y="2157604"/>
            <a:ext cx="8136904" cy="104643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1. Freeways</a:t>
            </a:r>
            <a:endParaRPr kumimoji="0" lang="en-US" sz="6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Calibri"/>
              <a:cs typeface="Arial"/>
              <a:sym typeface="Calibri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052892" y="2173876"/>
            <a:ext cx="8136904" cy="104643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2</a:t>
            </a:r>
            <a:r>
              <a:rPr kumimoji="0" lang="en-US" sz="6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. Major arterials</a:t>
            </a:r>
            <a:endParaRPr kumimoji="0" lang="en-US" sz="6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Calibri"/>
              <a:cs typeface="Arial"/>
              <a:sym typeface="Calibr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064519" y="6422504"/>
            <a:ext cx="8136904" cy="104643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3</a:t>
            </a:r>
            <a:r>
              <a:rPr kumimoji="0" lang="en-US" sz="6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. Minor arterials</a:t>
            </a:r>
            <a:endParaRPr kumimoji="0" lang="en-US" sz="6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Calibri"/>
              <a:cs typeface="Arial"/>
              <a:sym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212852" y="6414391"/>
            <a:ext cx="8136904" cy="104643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4</a:t>
            </a:r>
            <a:r>
              <a:rPr kumimoji="0" lang="en-US" sz="6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. Collectors</a:t>
            </a:r>
            <a:endParaRPr kumimoji="0" lang="en-US" sz="6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Calibri"/>
              <a:cs typeface="Arial"/>
              <a:sym typeface="Calibri"/>
            </a:endParaRPr>
          </a:p>
        </p:txBody>
      </p:sp>
      <p:pic>
        <p:nvPicPr>
          <p:cNvPr id="12" name="Picture 11" descr="Collectors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2739" y="7507599"/>
            <a:ext cx="5052661" cy="3209737"/>
          </a:xfrm>
          <a:prstGeom prst="rect">
            <a:avLst/>
          </a:prstGeom>
        </p:spPr>
      </p:pic>
      <p:pic>
        <p:nvPicPr>
          <p:cNvPr id="13" name="Picture 12" descr="Freeways.t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393" y="3237724"/>
            <a:ext cx="5058011" cy="3212412"/>
          </a:xfrm>
          <a:prstGeom prst="rect">
            <a:avLst/>
          </a:prstGeom>
        </p:spPr>
      </p:pic>
      <p:pic>
        <p:nvPicPr>
          <p:cNvPr id="34" name="Picture 33" descr="MajorArterials.t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9365" y="3257940"/>
            <a:ext cx="5066035" cy="3217761"/>
          </a:xfrm>
          <a:prstGeom prst="rect">
            <a:avLst/>
          </a:prstGeom>
        </p:spPr>
      </p:pic>
      <p:pic>
        <p:nvPicPr>
          <p:cNvPr id="35" name="Picture 34" descr="MinorArterials.t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176" y="7519873"/>
            <a:ext cx="5055336" cy="3193688"/>
          </a:xfrm>
          <a:prstGeom prst="rect">
            <a:avLst/>
          </a:prstGeom>
        </p:spPr>
      </p:pic>
      <p:pic>
        <p:nvPicPr>
          <p:cNvPr id="37" name="Picture 36" descr="Diagrams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7488" y="1699592"/>
            <a:ext cx="22968520" cy="9187407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288500" y="4118248"/>
            <a:ext cx="5103372" cy="37856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THE</a:t>
            </a:r>
          </a:p>
          <a:p>
            <a:pPr marL="0" marR="0" indent="0" algn="ctr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FOUR</a:t>
            </a:r>
            <a:r>
              <a:rPr kumimoji="0" lang="en-US" sz="600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 </a:t>
            </a:r>
            <a:r>
              <a:rPr kumimoji="0" lang="en-US" sz="6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TYPES</a:t>
            </a:r>
          </a:p>
          <a:p>
            <a:pPr marL="0" marR="0" indent="0" algn="ctr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OF STREET</a:t>
            </a:r>
          </a:p>
          <a:p>
            <a:pPr marL="0" marR="0" indent="0" algn="ctr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TYPOLOGY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1441544" y="831968"/>
            <a:ext cx="21962440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Top: Tweets</a:t>
            </a:r>
            <a:r>
              <a:rPr lang="en-US" sz="5400" dirty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 </a:t>
            </a:r>
            <a:r>
              <a:rPr lang="en-US" sz="5400" dirty="0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v. Total Congestion | Bottom: Congestion by Typology </a:t>
            </a:r>
            <a:endParaRPr kumimoji="0" lang="en-US" sz="54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Calibri"/>
              <a:cs typeface="Arial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054344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85850" y="5600700"/>
            <a:ext cx="6600825" cy="2943225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latinLnBrk="1" hangingPunct="0"/>
            <a:endParaRPr lang="en-US">
              <a:solidFill>
                <a:srgbClr val="000000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39344" y="2462064"/>
            <a:ext cx="12889432" cy="563230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143000" marR="0" indent="-114300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6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Python, </a:t>
            </a:r>
            <a:r>
              <a:rPr kumimoji="0" lang="en-US" sz="600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Twython</a:t>
            </a:r>
            <a:endParaRPr kumimoji="0" lang="en-US" sz="600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Calibri"/>
              <a:cs typeface="Arial"/>
              <a:sym typeface="Calibri"/>
            </a:endParaRPr>
          </a:p>
          <a:p>
            <a:pPr marL="1143000" marR="0" indent="-114300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sz="6000" dirty="0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Rhino, Grasshopper (studies)</a:t>
            </a:r>
          </a:p>
          <a:p>
            <a:pPr marL="1143000" marR="0" indent="-114300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6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D3</a:t>
            </a:r>
          </a:p>
          <a:p>
            <a:pPr marL="1143000" marR="0" indent="-114300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sz="6000" dirty="0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ArcGIS (studies)</a:t>
            </a:r>
          </a:p>
          <a:p>
            <a:pPr marL="1143000" marR="0" indent="-114300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600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Mapbox</a:t>
            </a:r>
            <a:endParaRPr kumimoji="0" lang="en-US" sz="600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Calibri"/>
              <a:cs typeface="Arial"/>
              <a:sym typeface="Calibri"/>
            </a:endParaRPr>
          </a:p>
          <a:p>
            <a:pPr marL="1143000" marR="0" indent="-114300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sz="6000" dirty="0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HTML Editor</a:t>
            </a:r>
            <a:endParaRPr kumimoji="0" lang="en-US" sz="6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Calibri"/>
              <a:cs typeface="Arial"/>
              <a:sym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85850" y="835912"/>
            <a:ext cx="1029714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kern="0" dirty="0" smtClean="0">
                <a:latin typeface="Arial"/>
                <a:cs typeface="Arial"/>
                <a:sym typeface="Calibri"/>
              </a:rPr>
              <a:t>| TOOLS</a:t>
            </a:r>
            <a:endParaRPr lang="en-US" sz="7500" kern="0" dirty="0">
              <a:latin typeface="Arial"/>
              <a:cs typeface="Arial"/>
              <a:sym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816808" y="2462064"/>
            <a:ext cx="14905656" cy="74789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6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3.31:</a:t>
            </a:r>
            <a:r>
              <a:rPr kumimoji="0" lang="en-US" sz="600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 </a:t>
            </a:r>
            <a:r>
              <a:rPr lang="en-US" sz="6000" dirty="0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Finish reviewing </a:t>
            </a:r>
            <a:r>
              <a:rPr kumimoji="0" lang="en-US" sz="600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data, </a:t>
            </a:r>
            <a:r>
              <a:rPr lang="en-US" sz="6000" dirty="0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begin GIS, </a:t>
            </a:r>
            <a:r>
              <a:rPr kumimoji="0" lang="en-US" sz="600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and</a:t>
            </a:r>
          </a:p>
          <a:p>
            <a:pPr latinLnBrk="1" hangingPunct="0"/>
            <a:r>
              <a:rPr lang="en-US" sz="6000" dirty="0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	  test </a:t>
            </a:r>
            <a:r>
              <a:rPr lang="en-US" sz="6000" dirty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visuals with </a:t>
            </a:r>
            <a:r>
              <a:rPr lang="en-US" sz="6000" dirty="0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Grasshopper.</a:t>
            </a:r>
            <a:endParaRPr kumimoji="0" lang="en-US" sz="600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Calibri"/>
              <a:cs typeface="Arial"/>
              <a:sym typeface="Calibri"/>
            </a:endParaRPr>
          </a:p>
          <a:p>
            <a:pPr marR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6000" baseline="0" dirty="0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4.07:</a:t>
            </a:r>
            <a:r>
              <a:rPr lang="en-US" sz="6000" dirty="0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 Begin D3 coding and mapping.</a:t>
            </a:r>
            <a:endParaRPr lang="en-US" sz="6000" baseline="0" dirty="0" smtClean="0">
              <a:solidFill>
                <a:srgbClr val="000000"/>
              </a:solidFill>
              <a:latin typeface="Arial"/>
              <a:ea typeface="Calibri"/>
              <a:cs typeface="Arial"/>
              <a:sym typeface="Calibri"/>
            </a:endParaRPr>
          </a:p>
          <a:p>
            <a:pPr latinLnBrk="1" hangingPunct="0"/>
            <a:r>
              <a:rPr kumimoji="0" lang="en-US" sz="600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4.14</a:t>
            </a:r>
            <a:r>
              <a:rPr lang="en-US" sz="6000" dirty="0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: </a:t>
            </a:r>
            <a:r>
              <a:rPr lang="en-US" sz="6000" dirty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D3 coding continued</a:t>
            </a:r>
            <a:r>
              <a:rPr lang="en-US" sz="6000" dirty="0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.</a:t>
            </a:r>
            <a:endParaRPr lang="en-US" sz="6000" dirty="0">
              <a:solidFill>
                <a:srgbClr val="000000"/>
              </a:solidFill>
              <a:latin typeface="Arial"/>
              <a:ea typeface="Calibri"/>
              <a:cs typeface="Arial"/>
              <a:sym typeface="Calibri"/>
            </a:endParaRPr>
          </a:p>
          <a:p>
            <a:pPr latinLnBrk="1" hangingPunct="0"/>
            <a:r>
              <a:rPr lang="en-US" sz="6000" dirty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4.21</a:t>
            </a:r>
            <a:r>
              <a:rPr lang="en-US" sz="6000" dirty="0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: Begin Python visualizations.</a:t>
            </a:r>
            <a:endParaRPr lang="en-US" sz="6000" baseline="0" dirty="0" smtClean="0">
              <a:solidFill>
                <a:srgbClr val="000000"/>
              </a:solidFill>
              <a:latin typeface="Arial"/>
              <a:ea typeface="Calibri"/>
              <a:cs typeface="Arial"/>
              <a:sym typeface="Calibri"/>
            </a:endParaRPr>
          </a:p>
          <a:p>
            <a:pPr marR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600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4.28: Python visualizations continued.</a:t>
            </a:r>
          </a:p>
          <a:p>
            <a:pPr marR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6000" baseline="0" dirty="0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5.05:</a:t>
            </a:r>
            <a:r>
              <a:rPr lang="en-US" sz="6000" dirty="0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 Complete final visualizations.</a:t>
            </a:r>
            <a:endParaRPr lang="en-US" sz="6000" baseline="0" dirty="0" smtClean="0">
              <a:solidFill>
                <a:srgbClr val="000000"/>
              </a:solidFill>
              <a:latin typeface="Arial"/>
              <a:ea typeface="Calibri"/>
              <a:cs typeface="Arial"/>
              <a:sym typeface="Calibri"/>
            </a:endParaRPr>
          </a:p>
          <a:p>
            <a:pPr marR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600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5.12: Final Presentation.</a:t>
            </a:r>
            <a:endParaRPr kumimoji="0" lang="en-US" sz="6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Calibri"/>
              <a:cs typeface="Arial"/>
              <a:sym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263314" y="835912"/>
            <a:ext cx="1029714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kern="0" dirty="0" smtClean="0">
                <a:latin typeface="Arial"/>
                <a:cs typeface="Arial"/>
                <a:sym typeface="Calibri"/>
              </a:rPr>
              <a:t>| TIMELINE</a:t>
            </a:r>
            <a:endParaRPr lang="en-US" sz="7500" kern="0" dirty="0">
              <a:latin typeface="Arial"/>
              <a:cs typeface="Arial"/>
              <a:sym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738688" y="2452333"/>
            <a:ext cx="12152512" cy="77251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62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Dennis</a:t>
            </a:r>
            <a:r>
              <a:rPr kumimoji="0" lang="en-US" sz="620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 Harvey</a:t>
            </a:r>
          </a:p>
          <a:p>
            <a:pPr marR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+ Grasshopper studies + visuals</a:t>
            </a:r>
          </a:p>
          <a:p>
            <a:pPr marR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+ Python visualizations</a:t>
            </a:r>
          </a:p>
          <a:p>
            <a:pPr marR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+ D3 coding</a:t>
            </a:r>
          </a:p>
          <a:p>
            <a:pPr marR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Brandon Peterson</a:t>
            </a:r>
          </a:p>
          <a:p>
            <a:pPr marR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62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+</a:t>
            </a:r>
            <a:r>
              <a:rPr kumimoji="0" lang="en-US" sz="620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 Twitter data + GIS mapping</a:t>
            </a:r>
          </a:p>
          <a:p>
            <a:pPr marR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baseline="0" dirty="0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+ Python visualizations</a:t>
            </a:r>
          </a:p>
          <a:p>
            <a:pPr marR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620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+ D3 coding</a:t>
            </a:r>
            <a:endParaRPr kumimoji="0" lang="en-US" sz="62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Calibri"/>
              <a:cs typeface="Arial"/>
              <a:sym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185194" y="826181"/>
            <a:ext cx="1029714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kern="0" dirty="0" smtClean="0">
                <a:latin typeface="Arial"/>
                <a:cs typeface="Arial"/>
                <a:sym typeface="Calibri"/>
              </a:rPr>
              <a:t>| GROUP</a:t>
            </a:r>
            <a:endParaRPr lang="en-US" sz="7500" kern="0" dirty="0">
              <a:latin typeface="Arial"/>
              <a:cs typeface="Arial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544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56751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156751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2952</TotalTime>
  <Words>283</Words>
  <Application>Microsoft Macintosh PowerPoint</Application>
  <PresentationFormat>Custom</PresentationFormat>
  <Paragraphs>64</Paragraphs>
  <Slides>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8" baseType="lpstr">
      <vt:lpstr>Tema de Office</vt:lpstr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DRAFT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Rosario Espinosa</dc:creator>
  <cp:lastModifiedBy>Brandon Peterson</cp:lastModifiedBy>
  <cp:revision>146</cp:revision>
  <dcterms:created xsi:type="dcterms:W3CDTF">2015-03-12T14:16:23Z</dcterms:created>
  <dcterms:modified xsi:type="dcterms:W3CDTF">2016-03-30T18:12:02Z</dcterms:modified>
</cp:coreProperties>
</file>